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F6B-9260-40CC-9738-A808888A1238}" type="datetimeFigureOut">
              <a:rPr lang="it-IT" smtClean="0"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F519-A98C-48F9-B56B-C42F72EA71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90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F6B-9260-40CC-9738-A808888A1238}" type="datetimeFigureOut">
              <a:rPr lang="it-IT" smtClean="0"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F519-A98C-48F9-B56B-C42F72EA71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85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F6B-9260-40CC-9738-A808888A1238}" type="datetimeFigureOut">
              <a:rPr lang="it-IT" smtClean="0"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F519-A98C-48F9-B56B-C42F72EA71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16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F6B-9260-40CC-9738-A808888A1238}" type="datetimeFigureOut">
              <a:rPr lang="it-IT" smtClean="0"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F519-A98C-48F9-B56B-C42F72EA71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50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F6B-9260-40CC-9738-A808888A1238}" type="datetimeFigureOut">
              <a:rPr lang="it-IT" smtClean="0"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F519-A98C-48F9-B56B-C42F72EA71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38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F6B-9260-40CC-9738-A808888A1238}" type="datetimeFigureOut">
              <a:rPr lang="it-IT" smtClean="0"/>
              <a:t>06/04/2018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F519-A98C-48F9-B56B-C42F72EA71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25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F6B-9260-40CC-9738-A808888A1238}" type="datetimeFigureOut">
              <a:rPr lang="it-IT" smtClean="0"/>
              <a:t>06/04/2018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F519-A98C-48F9-B56B-C42F72EA71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73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F6B-9260-40CC-9738-A808888A1238}" type="datetimeFigureOut">
              <a:rPr lang="it-IT" smtClean="0"/>
              <a:t>06/04/2018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F519-A98C-48F9-B56B-C42F72EA71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32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F6B-9260-40CC-9738-A808888A1238}" type="datetimeFigureOut">
              <a:rPr lang="it-IT" smtClean="0"/>
              <a:t>06/04/2018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F519-A98C-48F9-B56B-C42F72EA71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47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F6B-9260-40CC-9738-A808888A1238}" type="datetimeFigureOut">
              <a:rPr lang="it-IT" smtClean="0"/>
              <a:t>06/04/2018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F519-A98C-48F9-B56B-C42F72EA71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53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F6B-9260-40CC-9738-A808888A1238}" type="datetimeFigureOut">
              <a:rPr lang="it-IT" smtClean="0"/>
              <a:t>06/04/2018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F519-A98C-48F9-B56B-C42F72EA71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24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2F6B-9260-40CC-9738-A808888A1238}" type="datetimeFigureOut">
              <a:rPr lang="it-IT" smtClean="0"/>
              <a:t>06/04/2018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3F519-A98C-48F9-B56B-C42F72EA71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17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0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2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1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4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0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55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Presentazione su schermo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Accanti Barbara</dc:creator>
  <cp:lastModifiedBy>Accanti Barbara</cp:lastModifiedBy>
  <cp:revision>1</cp:revision>
  <dcterms:created xsi:type="dcterms:W3CDTF">2018-04-06T08:17:06Z</dcterms:created>
  <dcterms:modified xsi:type="dcterms:W3CDTF">2018-04-06T08:19:26Z</dcterms:modified>
</cp:coreProperties>
</file>